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0" r:id="rId3"/>
    <p:sldId id="266" r:id="rId4"/>
    <p:sldId id="272" r:id="rId5"/>
    <p:sldId id="261" r:id="rId6"/>
    <p:sldId id="274" r:id="rId7"/>
    <p:sldId id="275" r:id="rId8"/>
    <p:sldId id="276" r:id="rId9"/>
    <p:sldId id="270" r:id="rId10"/>
    <p:sldId id="264" r:id="rId11"/>
    <p:sldId id="277" r:id="rId12"/>
    <p:sldId id="271"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65" d="100"/>
          <a:sy n="65" d="100"/>
        </p:scale>
        <p:origin x="724"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65784D-6261-F777-E0EE-8493975862E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0377518F-EB07-79A7-FF1D-F6A1FAC12EE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D05E7F5E-8EAC-8F93-83C4-86E8BCB94115}"/>
              </a:ext>
            </a:extLst>
          </p:cNvPr>
          <p:cNvSpPr>
            <a:spLocks noGrp="1"/>
          </p:cNvSpPr>
          <p:nvPr>
            <p:ph type="dt" sz="half" idx="10"/>
          </p:nvPr>
        </p:nvSpPr>
        <p:spPr/>
        <p:txBody>
          <a:bodyPr/>
          <a:lstStyle/>
          <a:p>
            <a:fld id="{2D8E7F73-40EC-4BE0-9BEE-67E6A75A9858}" type="datetimeFigureOut">
              <a:rPr lang="en-GB" smtClean="0"/>
              <a:t>14/08/2024</a:t>
            </a:fld>
            <a:endParaRPr lang="en-GB"/>
          </a:p>
        </p:txBody>
      </p:sp>
      <p:sp>
        <p:nvSpPr>
          <p:cNvPr id="5" name="Footer Placeholder 4">
            <a:extLst>
              <a:ext uri="{FF2B5EF4-FFF2-40B4-BE49-F238E27FC236}">
                <a16:creationId xmlns:a16="http://schemas.microsoft.com/office/drawing/2014/main" id="{F4E2D458-27AA-969F-7741-BEC09CA416F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BAEDA2F-BF22-5B9A-BF76-956290F3CDF2}"/>
              </a:ext>
            </a:extLst>
          </p:cNvPr>
          <p:cNvSpPr>
            <a:spLocks noGrp="1"/>
          </p:cNvSpPr>
          <p:nvPr>
            <p:ph type="sldNum" sz="quarter" idx="12"/>
          </p:nvPr>
        </p:nvSpPr>
        <p:spPr/>
        <p:txBody>
          <a:bodyPr/>
          <a:lstStyle/>
          <a:p>
            <a:fld id="{D37CA6A3-141B-4675-A11B-064B28F05020}" type="slidenum">
              <a:rPr lang="en-GB" smtClean="0"/>
              <a:t>‹#›</a:t>
            </a:fld>
            <a:endParaRPr lang="en-GB"/>
          </a:p>
        </p:txBody>
      </p:sp>
    </p:spTree>
    <p:extLst>
      <p:ext uri="{BB962C8B-B14F-4D97-AF65-F5344CB8AC3E}">
        <p14:creationId xmlns:p14="http://schemas.microsoft.com/office/powerpoint/2010/main" val="13904378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C01A43-1F44-D769-27A8-70906D880BAA}"/>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79BA6A2D-A1C1-1159-AEC5-D64E94D16D9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8E4F3D2-7DCC-8D6C-EF00-6A8DFAB51814}"/>
              </a:ext>
            </a:extLst>
          </p:cNvPr>
          <p:cNvSpPr>
            <a:spLocks noGrp="1"/>
          </p:cNvSpPr>
          <p:nvPr>
            <p:ph type="dt" sz="half" idx="10"/>
          </p:nvPr>
        </p:nvSpPr>
        <p:spPr/>
        <p:txBody>
          <a:bodyPr/>
          <a:lstStyle/>
          <a:p>
            <a:fld id="{2D8E7F73-40EC-4BE0-9BEE-67E6A75A9858}" type="datetimeFigureOut">
              <a:rPr lang="en-GB" smtClean="0"/>
              <a:t>14/08/2024</a:t>
            </a:fld>
            <a:endParaRPr lang="en-GB"/>
          </a:p>
        </p:txBody>
      </p:sp>
      <p:sp>
        <p:nvSpPr>
          <p:cNvPr id="5" name="Footer Placeholder 4">
            <a:extLst>
              <a:ext uri="{FF2B5EF4-FFF2-40B4-BE49-F238E27FC236}">
                <a16:creationId xmlns:a16="http://schemas.microsoft.com/office/drawing/2014/main" id="{27D19471-7868-F5B5-9531-6C9B2DF10F5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4C212D6-DDC3-3E6E-2FB1-3D00C4EC3ABB}"/>
              </a:ext>
            </a:extLst>
          </p:cNvPr>
          <p:cNvSpPr>
            <a:spLocks noGrp="1"/>
          </p:cNvSpPr>
          <p:nvPr>
            <p:ph type="sldNum" sz="quarter" idx="12"/>
          </p:nvPr>
        </p:nvSpPr>
        <p:spPr/>
        <p:txBody>
          <a:bodyPr/>
          <a:lstStyle/>
          <a:p>
            <a:fld id="{D37CA6A3-141B-4675-A11B-064B28F05020}" type="slidenum">
              <a:rPr lang="en-GB" smtClean="0"/>
              <a:t>‹#›</a:t>
            </a:fld>
            <a:endParaRPr lang="en-GB"/>
          </a:p>
        </p:txBody>
      </p:sp>
    </p:spTree>
    <p:extLst>
      <p:ext uri="{BB962C8B-B14F-4D97-AF65-F5344CB8AC3E}">
        <p14:creationId xmlns:p14="http://schemas.microsoft.com/office/powerpoint/2010/main" val="9000303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E1EDE28-6626-D5CC-B860-94C2EF198688}"/>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74A325E8-8A18-4985-2A17-90CC66F9997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B14B41D-1326-4BA8-0FA0-0165F6DAC830}"/>
              </a:ext>
            </a:extLst>
          </p:cNvPr>
          <p:cNvSpPr>
            <a:spLocks noGrp="1"/>
          </p:cNvSpPr>
          <p:nvPr>
            <p:ph type="dt" sz="half" idx="10"/>
          </p:nvPr>
        </p:nvSpPr>
        <p:spPr/>
        <p:txBody>
          <a:bodyPr/>
          <a:lstStyle/>
          <a:p>
            <a:fld id="{2D8E7F73-40EC-4BE0-9BEE-67E6A75A9858}" type="datetimeFigureOut">
              <a:rPr lang="en-GB" smtClean="0"/>
              <a:t>14/08/2024</a:t>
            </a:fld>
            <a:endParaRPr lang="en-GB"/>
          </a:p>
        </p:txBody>
      </p:sp>
      <p:sp>
        <p:nvSpPr>
          <p:cNvPr id="5" name="Footer Placeholder 4">
            <a:extLst>
              <a:ext uri="{FF2B5EF4-FFF2-40B4-BE49-F238E27FC236}">
                <a16:creationId xmlns:a16="http://schemas.microsoft.com/office/drawing/2014/main" id="{BFFD4929-657F-02AC-057B-9FF5BC951EC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8FE5FC3-FFA2-6BB2-6A5C-F4FBC5FBD443}"/>
              </a:ext>
            </a:extLst>
          </p:cNvPr>
          <p:cNvSpPr>
            <a:spLocks noGrp="1"/>
          </p:cNvSpPr>
          <p:nvPr>
            <p:ph type="sldNum" sz="quarter" idx="12"/>
          </p:nvPr>
        </p:nvSpPr>
        <p:spPr/>
        <p:txBody>
          <a:bodyPr/>
          <a:lstStyle/>
          <a:p>
            <a:fld id="{D37CA6A3-141B-4675-A11B-064B28F05020}" type="slidenum">
              <a:rPr lang="en-GB" smtClean="0"/>
              <a:t>‹#›</a:t>
            </a:fld>
            <a:endParaRPr lang="en-GB"/>
          </a:p>
        </p:txBody>
      </p:sp>
    </p:spTree>
    <p:extLst>
      <p:ext uri="{BB962C8B-B14F-4D97-AF65-F5344CB8AC3E}">
        <p14:creationId xmlns:p14="http://schemas.microsoft.com/office/powerpoint/2010/main" val="35428531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FB984-416B-035F-384D-CCC3DAB177C1}"/>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57C90BEB-0C38-FF44-BDD4-D693FC8D50F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C155FC9-791F-3C56-9EE2-D7BC2BAB7B14}"/>
              </a:ext>
            </a:extLst>
          </p:cNvPr>
          <p:cNvSpPr>
            <a:spLocks noGrp="1"/>
          </p:cNvSpPr>
          <p:nvPr>
            <p:ph type="dt" sz="half" idx="10"/>
          </p:nvPr>
        </p:nvSpPr>
        <p:spPr/>
        <p:txBody>
          <a:bodyPr/>
          <a:lstStyle/>
          <a:p>
            <a:fld id="{2D8E7F73-40EC-4BE0-9BEE-67E6A75A9858}" type="datetimeFigureOut">
              <a:rPr lang="en-GB" smtClean="0"/>
              <a:t>14/08/2024</a:t>
            </a:fld>
            <a:endParaRPr lang="en-GB"/>
          </a:p>
        </p:txBody>
      </p:sp>
      <p:sp>
        <p:nvSpPr>
          <p:cNvPr id="5" name="Footer Placeholder 4">
            <a:extLst>
              <a:ext uri="{FF2B5EF4-FFF2-40B4-BE49-F238E27FC236}">
                <a16:creationId xmlns:a16="http://schemas.microsoft.com/office/drawing/2014/main" id="{2DC6E707-800F-FD24-BAD4-385A509A7B4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CB52EAC-A06B-FC29-8DDC-B31DFBD0371B}"/>
              </a:ext>
            </a:extLst>
          </p:cNvPr>
          <p:cNvSpPr>
            <a:spLocks noGrp="1"/>
          </p:cNvSpPr>
          <p:nvPr>
            <p:ph type="sldNum" sz="quarter" idx="12"/>
          </p:nvPr>
        </p:nvSpPr>
        <p:spPr/>
        <p:txBody>
          <a:bodyPr/>
          <a:lstStyle/>
          <a:p>
            <a:fld id="{D37CA6A3-141B-4675-A11B-064B28F05020}" type="slidenum">
              <a:rPr lang="en-GB" smtClean="0"/>
              <a:t>‹#›</a:t>
            </a:fld>
            <a:endParaRPr lang="en-GB"/>
          </a:p>
        </p:txBody>
      </p:sp>
    </p:spTree>
    <p:extLst>
      <p:ext uri="{BB962C8B-B14F-4D97-AF65-F5344CB8AC3E}">
        <p14:creationId xmlns:p14="http://schemas.microsoft.com/office/powerpoint/2010/main" val="32001790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79B255-DA78-4758-BA10-2A61B992057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AB4CE62F-C578-90F7-F451-A48EB35A4614}"/>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249C459-7872-EAF0-074F-0AE2EBE59ED6}"/>
              </a:ext>
            </a:extLst>
          </p:cNvPr>
          <p:cNvSpPr>
            <a:spLocks noGrp="1"/>
          </p:cNvSpPr>
          <p:nvPr>
            <p:ph type="dt" sz="half" idx="10"/>
          </p:nvPr>
        </p:nvSpPr>
        <p:spPr/>
        <p:txBody>
          <a:bodyPr/>
          <a:lstStyle/>
          <a:p>
            <a:fld id="{2D8E7F73-40EC-4BE0-9BEE-67E6A75A9858}" type="datetimeFigureOut">
              <a:rPr lang="en-GB" smtClean="0"/>
              <a:t>14/08/2024</a:t>
            </a:fld>
            <a:endParaRPr lang="en-GB"/>
          </a:p>
        </p:txBody>
      </p:sp>
      <p:sp>
        <p:nvSpPr>
          <p:cNvPr id="5" name="Footer Placeholder 4">
            <a:extLst>
              <a:ext uri="{FF2B5EF4-FFF2-40B4-BE49-F238E27FC236}">
                <a16:creationId xmlns:a16="http://schemas.microsoft.com/office/drawing/2014/main" id="{CFB1F378-830B-A784-0327-0C449CAF9C4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F59348AF-2417-7073-ED52-316C39BE8F9A}"/>
              </a:ext>
            </a:extLst>
          </p:cNvPr>
          <p:cNvSpPr>
            <a:spLocks noGrp="1"/>
          </p:cNvSpPr>
          <p:nvPr>
            <p:ph type="sldNum" sz="quarter" idx="12"/>
          </p:nvPr>
        </p:nvSpPr>
        <p:spPr/>
        <p:txBody>
          <a:bodyPr/>
          <a:lstStyle/>
          <a:p>
            <a:fld id="{D37CA6A3-141B-4675-A11B-064B28F05020}" type="slidenum">
              <a:rPr lang="en-GB" smtClean="0"/>
              <a:t>‹#›</a:t>
            </a:fld>
            <a:endParaRPr lang="en-GB"/>
          </a:p>
        </p:txBody>
      </p:sp>
    </p:spTree>
    <p:extLst>
      <p:ext uri="{BB962C8B-B14F-4D97-AF65-F5344CB8AC3E}">
        <p14:creationId xmlns:p14="http://schemas.microsoft.com/office/powerpoint/2010/main" val="34820992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60C1C8-18C8-A983-4FE3-74AA5A8023E6}"/>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1DFEA85F-7909-B588-77BF-DE3A93C2F43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A463B21F-CC82-EDF5-52CD-010A9D94D3C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96299261-E156-4B14-FF54-1246710025CC}"/>
              </a:ext>
            </a:extLst>
          </p:cNvPr>
          <p:cNvSpPr>
            <a:spLocks noGrp="1"/>
          </p:cNvSpPr>
          <p:nvPr>
            <p:ph type="dt" sz="half" idx="10"/>
          </p:nvPr>
        </p:nvSpPr>
        <p:spPr/>
        <p:txBody>
          <a:bodyPr/>
          <a:lstStyle/>
          <a:p>
            <a:fld id="{2D8E7F73-40EC-4BE0-9BEE-67E6A75A9858}" type="datetimeFigureOut">
              <a:rPr lang="en-GB" smtClean="0"/>
              <a:t>14/08/2024</a:t>
            </a:fld>
            <a:endParaRPr lang="en-GB"/>
          </a:p>
        </p:txBody>
      </p:sp>
      <p:sp>
        <p:nvSpPr>
          <p:cNvPr id="6" name="Footer Placeholder 5">
            <a:extLst>
              <a:ext uri="{FF2B5EF4-FFF2-40B4-BE49-F238E27FC236}">
                <a16:creationId xmlns:a16="http://schemas.microsoft.com/office/drawing/2014/main" id="{57D0BF25-1147-A5B0-D9F9-56F089A26CF2}"/>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30AA1647-1D60-9D04-AB9C-DD25A7B55769}"/>
              </a:ext>
            </a:extLst>
          </p:cNvPr>
          <p:cNvSpPr>
            <a:spLocks noGrp="1"/>
          </p:cNvSpPr>
          <p:nvPr>
            <p:ph type="sldNum" sz="quarter" idx="12"/>
          </p:nvPr>
        </p:nvSpPr>
        <p:spPr/>
        <p:txBody>
          <a:bodyPr/>
          <a:lstStyle/>
          <a:p>
            <a:fld id="{D37CA6A3-141B-4675-A11B-064B28F05020}" type="slidenum">
              <a:rPr lang="en-GB" smtClean="0"/>
              <a:t>‹#›</a:t>
            </a:fld>
            <a:endParaRPr lang="en-GB"/>
          </a:p>
        </p:txBody>
      </p:sp>
    </p:spTree>
    <p:extLst>
      <p:ext uri="{BB962C8B-B14F-4D97-AF65-F5344CB8AC3E}">
        <p14:creationId xmlns:p14="http://schemas.microsoft.com/office/powerpoint/2010/main" val="42838301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0E675-7D88-D694-B179-407BFA41F118}"/>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1EDA8925-85B6-697D-E4EF-56A5644D810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0530213-6700-793A-1AB8-359A6646734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C463923E-6707-C912-F50F-20681F3BDD7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2A7B3B6-59CC-AAAE-D6E8-9366CDC3DA4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EC9E69E7-D9A6-B353-1726-57E0B46C34D2}"/>
              </a:ext>
            </a:extLst>
          </p:cNvPr>
          <p:cNvSpPr>
            <a:spLocks noGrp="1"/>
          </p:cNvSpPr>
          <p:nvPr>
            <p:ph type="dt" sz="half" idx="10"/>
          </p:nvPr>
        </p:nvSpPr>
        <p:spPr/>
        <p:txBody>
          <a:bodyPr/>
          <a:lstStyle/>
          <a:p>
            <a:fld id="{2D8E7F73-40EC-4BE0-9BEE-67E6A75A9858}" type="datetimeFigureOut">
              <a:rPr lang="en-GB" smtClean="0"/>
              <a:t>14/08/2024</a:t>
            </a:fld>
            <a:endParaRPr lang="en-GB"/>
          </a:p>
        </p:txBody>
      </p:sp>
      <p:sp>
        <p:nvSpPr>
          <p:cNvPr id="8" name="Footer Placeholder 7">
            <a:extLst>
              <a:ext uri="{FF2B5EF4-FFF2-40B4-BE49-F238E27FC236}">
                <a16:creationId xmlns:a16="http://schemas.microsoft.com/office/drawing/2014/main" id="{6C470F85-0625-695E-C83B-103910DE8AAE}"/>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8EB3585A-B926-248D-8752-0396ACF01AF5}"/>
              </a:ext>
            </a:extLst>
          </p:cNvPr>
          <p:cNvSpPr>
            <a:spLocks noGrp="1"/>
          </p:cNvSpPr>
          <p:nvPr>
            <p:ph type="sldNum" sz="quarter" idx="12"/>
          </p:nvPr>
        </p:nvSpPr>
        <p:spPr/>
        <p:txBody>
          <a:bodyPr/>
          <a:lstStyle/>
          <a:p>
            <a:fld id="{D37CA6A3-141B-4675-A11B-064B28F05020}" type="slidenum">
              <a:rPr lang="en-GB" smtClean="0"/>
              <a:t>‹#›</a:t>
            </a:fld>
            <a:endParaRPr lang="en-GB"/>
          </a:p>
        </p:txBody>
      </p:sp>
    </p:spTree>
    <p:extLst>
      <p:ext uri="{BB962C8B-B14F-4D97-AF65-F5344CB8AC3E}">
        <p14:creationId xmlns:p14="http://schemas.microsoft.com/office/powerpoint/2010/main" val="25888418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A0232A-7724-D9B7-7E30-7AF47733A281}"/>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DD230D2A-EA1A-A159-F377-E4C289A6FD75}"/>
              </a:ext>
            </a:extLst>
          </p:cNvPr>
          <p:cNvSpPr>
            <a:spLocks noGrp="1"/>
          </p:cNvSpPr>
          <p:nvPr>
            <p:ph type="dt" sz="half" idx="10"/>
          </p:nvPr>
        </p:nvSpPr>
        <p:spPr/>
        <p:txBody>
          <a:bodyPr/>
          <a:lstStyle/>
          <a:p>
            <a:fld id="{2D8E7F73-40EC-4BE0-9BEE-67E6A75A9858}" type="datetimeFigureOut">
              <a:rPr lang="en-GB" smtClean="0"/>
              <a:t>14/08/2024</a:t>
            </a:fld>
            <a:endParaRPr lang="en-GB"/>
          </a:p>
        </p:txBody>
      </p:sp>
      <p:sp>
        <p:nvSpPr>
          <p:cNvPr id="4" name="Footer Placeholder 3">
            <a:extLst>
              <a:ext uri="{FF2B5EF4-FFF2-40B4-BE49-F238E27FC236}">
                <a16:creationId xmlns:a16="http://schemas.microsoft.com/office/drawing/2014/main" id="{A34FC91F-BC2D-FC06-5AB3-C10C2E6157B8}"/>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31404D4D-6B62-76BB-2C52-24A37421D1AF}"/>
              </a:ext>
            </a:extLst>
          </p:cNvPr>
          <p:cNvSpPr>
            <a:spLocks noGrp="1"/>
          </p:cNvSpPr>
          <p:nvPr>
            <p:ph type="sldNum" sz="quarter" idx="12"/>
          </p:nvPr>
        </p:nvSpPr>
        <p:spPr/>
        <p:txBody>
          <a:bodyPr/>
          <a:lstStyle/>
          <a:p>
            <a:fld id="{D37CA6A3-141B-4675-A11B-064B28F05020}" type="slidenum">
              <a:rPr lang="en-GB" smtClean="0"/>
              <a:t>‹#›</a:t>
            </a:fld>
            <a:endParaRPr lang="en-GB"/>
          </a:p>
        </p:txBody>
      </p:sp>
    </p:spTree>
    <p:extLst>
      <p:ext uri="{BB962C8B-B14F-4D97-AF65-F5344CB8AC3E}">
        <p14:creationId xmlns:p14="http://schemas.microsoft.com/office/powerpoint/2010/main" val="1770584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065D5AF-4E85-70D2-FD67-59651F98BA9C}"/>
              </a:ext>
            </a:extLst>
          </p:cNvPr>
          <p:cNvSpPr>
            <a:spLocks noGrp="1"/>
          </p:cNvSpPr>
          <p:nvPr>
            <p:ph type="dt" sz="half" idx="10"/>
          </p:nvPr>
        </p:nvSpPr>
        <p:spPr/>
        <p:txBody>
          <a:bodyPr/>
          <a:lstStyle/>
          <a:p>
            <a:fld id="{2D8E7F73-40EC-4BE0-9BEE-67E6A75A9858}" type="datetimeFigureOut">
              <a:rPr lang="en-GB" smtClean="0"/>
              <a:t>14/08/2024</a:t>
            </a:fld>
            <a:endParaRPr lang="en-GB"/>
          </a:p>
        </p:txBody>
      </p:sp>
      <p:sp>
        <p:nvSpPr>
          <p:cNvPr id="3" name="Footer Placeholder 2">
            <a:extLst>
              <a:ext uri="{FF2B5EF4-FFF2-40B4-BE49-F238E27FC236}">
                <a16:creationId xmlns:a16="http://schemas.microsoft.com/office/drawing/2014/main" id="{82E6EFFD-F2DA-7B74-CE68-5F75BEABCBFD}"/>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29D109ED-9535-0C9A-7ED4-242429211CE0}"/>
              </a:ext>
            </a:extLst>
          </p:cNvPr>
          <p:cNvSpPr>
            <a:spLocks noGrp="1"/>
          </p:cNvSpPr>
          <p:nvPr>
            <p:ph type="sldNum" sz="quarter" idx="12"/>
          </p:nvPr>
        </p:nvSpPr>
        <p:spPr/>
        <p:txBody>
          <a:bodyPr/>
          <a:lstStyle/>
          <a:p>
            <a:fld id="{D37CA6A3-141B-4675-A11B-064B28F05020}" type="slidenum">
              <a:rPr lang="en-GB" smtClean="0"/>
              <a:t>‹#›</a:t>
            </a:fld>
            <a:endParaRPr lang="en-GB"/>
          </a:p>
        </p:txBody>
      </p:sp>
    </p:spTree>
    <p:extLst>
      <p:ext uri="{BB962C8B-B14F-4D97-AF65-F5344CB8AC3E}">
        <p14:creationId xmlns:p14="http://schemas.microsoft.com/office/powerpoint/2010/main" val="13333214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0466E7-FF98-1F12-0D32-B1ABF8C8892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7C1C37C5-D1BE-B5E0-049B-A49FE628E57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93E06F30-5F07-89F5-0717-B077808EC18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C2D00E1-AC99-CF88-B919-1A92934E769D}"/>
              </a:ext>
            </a:extLst>
          </p:cNvPr>
          <p:cNvSpPr>
            <a:spLocks noGrp="1"/>
          </p:cNvSpPr>
          <p:nvPr>
            <p:ph type="dt" sz="half" idx="10"/>
          </p:nvPr>
        </p:nvSpPr>
        <p:spPr/>
        <p:txBody>
          <a:bodyPr/>
          <a:lstStyle/>
          <a:p>
            <a:fld id="{2D8E7F73-40EC-4BE0-9BEE-67E6A75A9858}" type="datetimeFigureOut">
              <a:rPr lang="en-GB" smtClean="0"/>
              <a:t>14/08/2024</a:t>
            </a:fld>
            <a:endParaRPr lang="en-GB"/>
          </a:p>
        </p:txBody>
      </p:sp>
      <p:sp>
        <p:nvSpPr>
          <p:cNvPr id="6" name="Footer Placeholder 5">
            <a:extLst>
              <a:ext uri="{FF2B5EF4-FFF2-40B4-BE49-F238E27FC236}">
                <a16:creationId xmlns:a16="http://schemas.microsoft.com/office/drawing/2014/main" id="{863BAFE1-DD91-04AC-0FDF-AAF038EBC8B9}"/>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13894FDF-E6F9-95C1-C097-8BC1CB86910E}"/>
              </a:ext>
            </a:extLst>
          </p:cNvPr>
          <p:cNvSpPr>
            <a:spLocks noGrp="1"/>
          </p:cNvSpPr>
          <p:nvPr>
            <p:ph type="sldNum" sz="quarter" idx="12"/>
          </p:nvPr>
        </p:nvSpPr>
        <p:spPr/>
        <p:txBody>
          <a:bodyPr/>
          <a:lstStyle/>
          <a:p>
            <a:fld id="{D37CA6A3-141B-4675-A11B-064B28F05020}" type="slidenum">
              <a:rPr lang="en-GB" smtClean="0"/>
              <a:t>‹#›</a:t>
            </a:fld>
            <a:endParaRPr lang="en-GB"/>
          </a:p>
        </p:txBody>
      </p:sp>
    </p:spTree>
    <p:extLst>
      <p:ext uri="{BB962C8B-B14F-4D97-AF65-F5344CB8AC3E}">
        <p14:creationId xmlns:p14="http://schemas.microsoft.com/office/powerpoint/2010/main" val="34962639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2FBEFC-D5EA-68D8-A4BD-BD40AE1FB83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C9DCF6D7-9362-975F-710B-8AF42782155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93711F34-D557-141C-2AB7-5D7CFA74906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CB262F1-7E77-E826-2AF7-7DA91C609498}"/>
              </a:ext>
            </a:extLst>
          </p:cNvPr>
          <p:cNvSpPr>
            <a:spLocks noGrp="1"/>
          </p:cNvSpPr>
          <p:nvPr>
            <p:ph type="dt" sz="half" idx="10"/>
          </p:nvPr>
        </p:nvSpPr>
        <p:spPr/>
        <p:txBody>
          <a:bodyPr/>
          <a:lstStyle/>
          <a:p>
            <a:fld id="{2D8E7F73-40EC-4BE0-9BEE-67E6A75A9858}" type="datetimeFigureOut">
              <a:rPr lang="en-GB" smtClean="0"/>
              <a:t>14/08/2024</a:t>
            </a:fld>
            <a:endParaRPr lang="en-GB"/>
          </a:p>
        </p:txBody>
      </p:sp>
      <p:sp>
        <p:nvSpPr>
          <p:cNvPr id="6" name="Footer Placeholder 5">
            <a:extLst>
              <a:ext uri="{FF2B5EF4-FFF2-40B4-BE49-F238E27FC236}">
                <a16:creationId xmlns:a16="http://schemas.microsoft.com/office/drawing/2014/main" id="{7616BC74-5A8F-4103-AEC0-956EE20D01B2}"/>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94DEAC1B-E75A-DCD3-A6E2-E7CCA9AADA0F}"/>
              </a:ext>
            </a:extLst>
          </p:cNvPr>
          <p:cNvSpPr>
            <a:spLocks noGrp="1"/>
          </p:cNvSpPr>
          <p:nvPr>
            <p:ph type="sldNum" sz="quarter" idx="12"/>
          </p:nvPr>
        </p:nvSpPr>
        <p:spPr/>
        <p:txBody>
          <a:bodyPr/>
          <a:lstStyle/>
          <a:p>
            <a:fld id="{D37CA6A3-141B-4675-A11B-064B28F05020}" type="slidenum">
              <a:rPr lang="en-GB" smtClean="0"/>
              <a:t>‹#›</a:t>
            </a:fld>
            <a:endParaRPr lang="en-GB"/>
          </a:p>
        </p:txBody>
      </p:sp>
    </p:spTree>
    <p:extLst>
      <p:ext uri="{BB962C8B-B14F-4D97-AF65-F5344CB8AC3E}">
        <p14:creationId xmlns:p14="http://schemas.microsoft.com/office/powerpoint/2010/main" val="23517975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26C7E24-3C00-B637-2F3C-4786AC082F8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4F0A5EC5-414F-394F-38BF-28D12C60FE5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DF0E696-5828-8670-3873-94025A3DBD7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2D8E7F73-40EC-4BE0-9BEE-67E6A75A9858}" type="datetimeFigureOut">
              <a:rPr lang="en-GB" smtClean="0"/>
              <a:t>14/08/2024</a:t>
            </a:fld>
            <a:endParaRPr lang="en-GB"/>
          </a:p>
        </p:txBody>
      </p:sp>
      <p:sp>
        <p:nvSpPr>
          <p:cNvPr id="5" name="Footer Placeholder 4">
            <a:extLst>
              <a:ext uri="{FF2B5EF4-FFF2-40B4-BE49-F238E27FC236}">
                <a16:creationId xmlns:a16="http://schemas.microsoft.com/office/drawing/2014/main" id="{6F62D610-1850-6288-5630-94A407BAC12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GB"/>
          </a:p>
        </p:txBody>
      </p:sp>
      <p:sp>
        <p:nvSpPr>
          <p:cNvPr id="6" name="Slide Number Placeholder 5">
            <a:extLst>
              <a:ext uri="{FF2B5EF4-FFF2-40B4-BE49-F238E27FC236}">
                <a16:creationId xmlns:a16="http://schemas.microsoft.com/office/drawing/2014/main" id="{6AEBD98A-AE4B-7217-DDA1-F8313BD6285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D37CA6A3-141B-4675-A11B-064B28F05020}" type="slidenum">
              <a:rPr lang="en-GB" smtClean="0"/>
              <a:t>‹#›</a:t>
            </a:fld>
            <a:endParaRPr lang="en-GB"/>
          </a:p>
        </p:txBody>
      </p:sp>
    </p:spTree>
    <p:extLst>
      <p:ext uri="{BB962C8B-B14F-4D97-AF65-F5344CB8AC3E}">
        <p14:creationId xmlns:p14="http://schemas.microsoft.com/office/powerpoint/2010/main" val="161225893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F5A5072-7B47-4D32-B52A-4EBBF590B8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715DAF0-AE1B-46C9-8A6B-DB2AA05AB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 y="-22693"/>
            <a:ext cx="12191999" cy="4374129"/>
          </a:xfrm>
          <a:prstGeom prst="rect">
            <a:avLst/>
          </a:prstGeom>
          <a:gradFill>
            <a:gsLst>
              <a:gs pos="0">
                <a:schemeClr val="accent1">
                  <a:lumMod val="75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016219D-510E-4184-9090-6D5578A87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908719" y="-3931841"/>
            <a:ext cx="4374557" cy="12192000"/>
          </a:xfrm>
          <a:prstGeom prst="rect">
            <a:avLst/>
          </a:prstGeom>
          <a:gradFill>
            <a:gsLst>
              <a:gs pos="40000">
                <a:schemeClr val="accent1">
                  <a:alpha val="0"/>
                </a:schemeClr>
              </a:gs>
              <a:gs pos="100000">
                <a:schemeClr val="accent1">
                  <a:lumMod val="75000"/>
                  <a:alpha val="52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FF4A713-7B75-4B21-90D7-5AB19547C7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36696" y="-3703868"/>
            <a:ext cx="4374128" cy="11736479"/>
          </a:xfrm>
          <a:prstGeom prst="rect">
            <a:avLst/>
          </a:prstGeom>
          <a:gradFill>
            <a:gsLst>
              <a:gs pos="17000">
                <a:schemeClr val="accent1">
                  <a:alpha val="0"/>
                </a:schemeClr>
              </a:gs>
              <a:gs pos="100000">
                <a:srgbClr val="000000">
                  <a:alpha val="37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C631C0B-6DA6-4E57-8231-CE32B3434A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 y="-22690"/>
            <a:ext cx="8542485" cy="4374126"/>
          </a:xfrm>
          <a:prstGeom prst="rect">
            <a:avLst/>
          </a:prstGeom>
          <a:gradFill>
            <a:gsLst>
              <a:gs pos="0">
                <a:schemeClr val="accent1">
                  <a:lumMod val="50000"/>
                  <a:alpha val="0"/>
                </a:schemeClr>
              </a:gs>
              <a:gs pos="100000">
                <a:srgbClr val="000000">
                  <a:alpha val="25000"/>
                </a:srgb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C29501E6-A978-4A61-9689-9085AF97A5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2508972">
            <a:off x="5945431" y="-1032053"/>
            <a:ext cx="4990147" cy="4439131"/>
          </a:xfrm>
          <a:custGeom>
            <a:avLst/>
            <a:gdLst>
              <a:gd name="connsiteX0" fmla="*/ 4990147 w 4990147"/>
              <a:gd name="connsiteY0" fmla="*/ 2229378 h 4439131"/>
              <a:gd name="connsiteX1" fmla="*/ 917384 w 4990147"/>
              <a:gd name="connsiteY1" fmla="*/ 4439131 h 4439131"/>
              <a:gd name="connsiteX2" fmla="*/ 910814 w 4990147"/>
              <a:gd name="connsiteY2" fmla="*/ 4434219 h 4439131"/>
              <a:gd name="connsiteX3" fmla="*/ 0 w 4990147"/>
              <a:gd name="connsiteY3" fmla="*/ 2502877 h 4439131"/>
              <a:gd name="connsiteX4" fmla="*/ 2502877 w 4990147"/>
              <a:gd name="connsiteY4" fmla="*/ 0 h 4439131"/>
              <a:gd name="connsiteX5" fmla="*/ 4954904 w 4990147"/>
              <a:gd name="connsiteY5" fmla="*/ 1998460 h 443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90147" h="4439131">
                <a:moveTo>
                  <a:pt x="4990147" y="2229378"/>
                </a:moveTo>
                <a:lnTo>
                  <a:pt x="917384" y="4439131"/>
                </a:lnTo>
                <a:lnTo>
                  <a:pt x="910814" y="4434219"/>
                </a:lnTo>
                <a:cubicBezTo>
                  <a:pt x="354557" y="3975154"/>
                  <a:pt x="0" y="3280421"/>
                  <a:pt x="0" y="2502877"/>
                </a:cubicBezTo>
                <a:cubicBezTo>
                  <a:pt x="0" y="1120576"/>
                  <a:pt x="1120576" y="0"/>
                  <a:pt x="2502877" y="0"/>
                </a:cubicBezTo>
                <a:cubicBezTo>
                  <a:pt x="3712390" y="0"/>
                  <a:pt x="4721520" y="857941"/>
                  <a:pt x="4954904" y="1998460"/>
                </a:cubicBezTo>
                <a:close/>
              </a:path>
            </a:pathLst>
          </a:custGeom>
          <a:gradFill>
            <a:gsLst>
              <a:gs pos="0">
                <a:schemeClr val="accent1">
                  <a:alpha val="22000"/>
                </a:schemeClr>
              </a:gs>
              <a:gs pos="87000">
                <a:schemeClr val="accent1">
                  <a:lumMod val="60000"/>
                  <a:lumOff val="40000"/>
                  <a:alpha val="2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920C75DC-FDC4-4D42-A54E-BB64AB096059}"/>
              </a:ext>
            </a:extLst>
          </p:cNvPr>
          <p:cNvSpPr>
            <a:spLocks noGrp="1"/>
          </p:cNvSpPr>
          <p:nvPr>
            <p:ph type="ctrTitle"/>
          </p:nvPr>
        </p:nvSpPr>
        <p:spPr>
          <a:xfrm>
            <a:off x="1314824" y="735106"/>
            <a:ext cx="10053763" cy="2928470"/>
          </a:xfrm>
        </p:spPr>
        <p:txBody>
          <a:bodyPr anchor="b">
            <a:normAutofit/>
          </a:bodyPr>
          <a:lstStyle/>
          <a:p>
            <a:pPr algn="l"/>
            <a:r>
              <a:rPr lang="en-GB" sz="4800" dirty="0">
                <a:solidFill>
                  <a:srgbClr val="FFFFFF"/>
                </a:solidFill>
              </a:rPr>
              <a:t>Microclimate Research Internship</a:t>
            </a:r>
          </a:p>
        </p:txBody>
      </p:sp>
      <p:sp>
        <p:nvSpPr>
          <p:cNvPr id="3" name="Subtitle 2">
            <a:extLst>
              <a:ext uri="{FF2B5EF4-FFF2-40B4-BE49-F238E27FC236}">
                <a16:creationId xmlns:a16="http://schemas.microsoft.com/office/drawing/2014/main" id="{0365F94A-333D-A25A-209E-1B81F600440F}"/>
              </a:ext>
            </a:extLst>
          </p:cNvPr>
          <p:cNvSpPr>
            <a:spLocks noGrp="1"/>
          </p:cNvSpPr>
          <p:nvPr>
            <p:ph type="subTitle" idx="1"/>
          </p:nvPr>
        </p:nvSpPr>
        <p:spPr>
          <a:xfrm>
            <a:off x="1350682" y="4870824"/>
            <a:ext cx="10005951" cy="1458258"/>
          </a:xfrm>
        </p:spPr>
        <p:txBody>
          <a:bodyPr anchor="ctr">
            <a:normAutofit/>
          </a:bodyPr>
          <a:lstStyle/>
          <a:p>
            <a:pPr algn="l"/>
            <a:endParaRPr lang="en-GB"/>
          </a:p>
        </p:txBody>
      </p:sp>
    </p:spTree>
    <p:extLst>
      <p:ext uri="{BB962C8B-B14F-4D97-AF65-F5344CB8AC3E}">
        <p14:creationId xmlns:p14="http://schemas.microsoft.com/office/powerpoint/2010/main" val="548580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F40171D-5631-4476-4C39-17884944CCDE}"/>
              </a:ext>
            </a:extLst>
          </p:cNvPr>
          <p:cNvSpPr>
            <a:spLocks noGrp="1"/>
          </p:cNvSpPr>
          <p:nvPr>
            <p:ph type="title"/>
          </p:nvPr>
        </p:nvSpPr>
        <p:spPr>
          <a:xfrm>
            <a:off x="466721" y="586855"/>
            <a:ext cx="3434251" cy="3387497"/>
          </a:xfrm>
        </p:spPr>
        <p:txBody>
          <a:bodyPr anchor="b">
            <a:normAutofit/>
          </a:bodyPr>
          <a:lstStyle/>
          <a:p>
            <a:pPr algn="r"/>
            <a:r>
              <a:rPr lang="en-GB" sz="4000" dirty="0">
                <a:solidFill>
                  <a:srgbClr val="FFFFFF"/>
                </a:solidFill>
              </a:rPr>
              <a:t>Sheffield Park</a:t>
            </a:r>
          </a:p>
        </p:txBody>
      </p:sp>
      <p:sp>
        <p:nvSpPr>
          <p:cNvPr id="3" name="Content Placeholder 2">
            <a:extLst>
              <a:ext uri="{FF2B5EF4-FFF2-40B4-BE49-F238E27FC236}">
                <a16:creationId xmlns:a16="http://schemas.microsoft.com/office/drawing/2014/main" id="{217C301E-9059-B114-1B2E-428DA1449AAA}"/>
              </a:ext>
            </a:extLst>
          </p:cNvPr>
          <p:cNvSpPr>
            <a:spLocks noGrp="1"/>
          </p:cNvSpPr>
          <p:nvPr>
            <p:ph idx="1"/>
          </p:nvPr>
        </p:nvSpPr>
        <p:spPr>
          <a:xfrm>
            <a:off x="5461187" y="4429481"/>
            <a:ext cx="5217661" cy="2355047"/>
          </a:xfrm>
        </p:spPr>
        <p:txBody>
          <a:bodyPr anchor="ctr">
            <a:normAutofit/>
          </a:bodyPr>
          <a:lstStyle/>
          <a:p>
            <a:r>
              <a:rPr lang="en-GB" sz="2000" dirty="0"/>
              <a:t>Use data to inform long term decision making</a:t>
            </a:r>
          </a:p>
          <a:p>
            <a:r>
              <a:rPr lang="en-GB" sz="2000" dirty="0"/>
              <a:t>Inform decision making on planting trees</a:t>
            </a:r>
          </a:p>
          <a:p>
            <a:r>
              <a:rPr lang="en-GB" sz="2000" dirty="0"/>
              <a:t>Long term data trends </a:t>
            </a:r>
          </a:p>
          <a:p>
            <a:endParaRPr lang="en-GB" sz="2000" dirty="0"/>
          </a:p>
        </p:txBody>
      </p:sp>
      <p:pic>
        <p:nvPicPr>
          <p:cNvPr id="5" name="Picture 4" descr="Two men standing on a railing by a pond&#10;&#10;Description automatically generated">
            <a:extLst>
              <a:ext uri="{FF2B5EF4-FFF2-40B4-BE49-F238E27FC236}">
                <a16:creationId xmlns:a16="http://schemas.microsoft.com/office/drawing/2014/main" id="{0CCB949F-4203-9593-DC45-1535783CB15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93165" y="500241"/>
            <a:ext cx="4566733" cy="3429000"/>
          </a:xfrm>
          <a:prstGeom prst="rect">
            <a:avLst/>
          </a:prstGeom>
        </p:spPr>
      </p:pic>
    </p:spTree>
    <p:extLst>
      <p:ext uri="{BB962C8B-B14F-4D97-AF65-F5344CB8AC3E}">
        <p14:creationId xmlns:p14="http://schemas.microsoft.com/office/powerpoint/2010/main" val="4346726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F40171D-5631-4476-4C39-17884944CCDE}"/>
              </a:ext>
            </a:extLst>
          </p:cNvPr>
          <p:cNvSpPr>
            <a:spLocks noGrp="1"/>
          </p:cNvSpPr>
          <p:nvPr>
            <p:ph type="title"/>
          </p:nvPr>
        </p:nvSpPr>
        <p:spPr>
          <a:xfrm>
            <a:off x="466721" y="586855"/>
            <a:ext cx="3434251" cy="3387497"/>
          </a:xfrm>
        </p:spPr>
        <p:txBody>
          <a:bodyPr anchor="b">
            <a:normAutofit/>
          </a:bodyPr>
          <a:lstStyle/>
          <a:p>
            <a:pPr algn="r"/>
            <a:r>
              <a:rPr lang="en-GB" sz="4000" dirty="0">
                <a:solidFill>
                  <a:srgbClr val="FFFFFF"/>
                </a:solidFill>
              </a:rPr>
              <a:t>Sheffield Park</a:t>
            </a:r>
          </a:p>
        </p:txBody>
      </p:sp>
      <p:sp>
        <p:nvSpPr>
          <p:cNvPr id="6" name="TextBox 5">
            <a:extLst>
              <a:ext uri="{FF2B5EF4-FFF2-40B4-BE49-F238E27FC236}">
                <a16:creationId xmlns:a16="http://schemas.microsoft.com/office/drawing/2014/main" id="{6AC616D1-7450-FACA-4C04-6348E0CB4363}"/>
              </a:ext>
            </a:extLst>
          </p:cNvPr>
          <p:cNvSpPr txBox="1"/>
          <p:nvPr/>
        </p:nvSpPr>
        <p:spPr>
          <a:xfrm>
            <a:off x="4894119" y="207484"/>
            <a:ext cx="6164826" cy="6463308"/>
          </a:xfrm>
          <a:prstGeom prst="rect">
            <a:avLst/>
          </a:prstGeom>
          <a:noFill/>
        </p:spPr>
        <p:txBody>
          <a:bodyPr wrap="square">
            <a:spAutoFit/>
          </a:bodyPr>
          <a:lstStyle/>
          <a:p>
            <a:pPr rtl="0"/>
            <a:r>
              <a:rPr lang="en-GB" dirty="0">
                <a:effectLst/>
              </a:rPr>
              <a:t>In our team, there is such a willingness to learn, there is such a willingness to develop, and if the National Trust mirrors that and that gets replicated on other sites then that’s only a good, positive thing. The thing that we’ve lacked, which we are now getting, is data. That’s what we’ve really, really needed, because there’s been a lot of decisions in this landscape where it has been somebody looking at a space and going, ‘Oh that, yeah that will do, that will do well there’ and you are purely relying on that person to have a knowledge of everything: Sheffield Park, the specimen, the surroundings. We can’t just make decisions based off that. They probably could 70, 80 years ago, but not 15, 20 years ago.”</a:t>
            </a:r>
          </a:p>
          <a:p>
            <a:pPr rtl="0"/>
            <a:r>
              <a:rPr lang="en-GB" dirty="0">
                <a:effectLst/>
              </a:rPr>
              <a:t>“The benefit that not just me, but I know the team have from having the plant database at your fingertips – the ability to learn about the site – it’s quicker, it’s more informed, they take more ownership over it, over their own learning because of it. So, can you imagine what it would be like if that data was in all of these other spheres? Whether that’s microclimates or general climate or rainfall. To be able to have that, without having to be here for years and years, to have that data when you start, you’d get to know the site a lot quicker.</a:t>
            </a:r>
          </a:p>
        </p:txBody>
      </p:sp>
    </p:spTree>
    <p:extLst>
      <p:ext uri="{BB962C8B-B14F-4D97-AF65-F5344CB8AC3E}">
        <p14:creationId xmlns:p14="http://schemas.microsoft.com/office/powerpoint/2010/main" val="25485291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F40171D-5631-4476-4C39-17884944CCDE}"/>
              </a:ext>
            </a:extLst>
          </p:cNvPr>
          <p:cNvSpPr>
            <a:spLocks noGrp="1"/>
          </p:cNvSpPr>
          <p:nvPr>
            <p:ph type="title"/>
          </p:nvPr>
        </p:nvSpPr>
        <p:spPr>
          <a:xfrm>
            <a:off x="466721" y="586855"/>
            <a:ext cx="3434251" cy="3387497"/>
          </a:xfrm>
        </p:spPr>
        <p:txBody>
          <a:bodyPr anchor="b">
            <a:normAutofit/>
          </a:bodyPr>
          <a:lstStyle/>
          <a:p>
            <a:pPr algn="r"/>
            <a:r>
              <a:rPr lang="en-GB" sz="4000" dirty="0">
                <a:solidFill>
                  <a:srgbClr val="FFFFFF"/>
                </a:solidFill>
              </a:rPr>
              <a:t>Sheffield Park</a:t>
            </a:r>
          </a:p>
        </p:txBody>
      </p:sp>
      <p:pic>
        <p:nvPicPr>
          <p:cNvPr id="3074" name="Picture 2">
            <a:extLst>
              <a:ext uri="{FF2B5EF4-FFF2-40B4-BE49-F238E27FC236}">
                <a16:creationId xmlns:a16="http://schemas.microsoft.com/office/drawing/2014/main" id="{429D6DE0-8303-6883-704F-F182511820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31067" y="1532009"/>
            <a:ext cx="6446202" cy="488468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3A2492AD-AA4A-0D54-99E3-24F61C6483B4}"/>
              </a:ext>
            </a:extLst>
          </p:cNvPr>
          <p:cNvSpPr txBox="1"/>
          <p:nvPr/>
        </p:nvSpPr>
        <p:spPr>
          <a:xfrm>
            <a:off x="6860464" y="1090704"/>
            <a:ext cx="2587408" cy="369332"/>
          </a:xfrm>
          <a:prstGeom prst="rect">
            <a:avLst/>
          </a:prstGeom>
          <a:noFill/>
        </p:spPr>
        <p:txBody>
          <a:bodyPr wrap="square">
            <a:spAutoFit/>
          </a:bodyPr>
          <a:lstStyle/>
          <a:p>
            <a:r>
              <a:rPr lang="en-GB" dirty="0"/>
              <a:t>(Only 6 months of Data)</a:t>
            </a:r>
          </a:p>
        </p:txBody>
      </p:sp>
    </p:spTree>
    <p:extLst>
      <p:ext uri="{BB962C8B-B14F-4D97-AF65-F5344CB8AC3E}">
        <p14:creationId xmlns:p14="http://schemas.microsoft.com/office/powerpoint/2010/main" val="15758985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F9DF7E9-2120-22C7-7430-7D5E05DEDEB7}"/>
              </a:ext>
            </a:extLst>
          </p:cNvPr>
          <p:cNvSpPr>
            <a:spLocks noGrp="1"/>
          </p:cNvSpPr>
          <p:nvPr>
            <p:ph type="title"/>
          </p:nvPr>
        </p:nvSpPr>
        <p:spPr>
          <a:xfrm>
            <a:off x="1371599" y="294538"/>
            <a:ext cx="9895951" cy="1033669"/>
          </a:xfrm>
        </p:spPr>
        <p:txBody>
          <a:bodyPr>
            <a:normAutofit/>
          </a:bodyPr>
          <a:lstStyle/>
          <a:p>
            <a:pPr algn="ctr"/>
            <a:r>
              <a:rPr lang="en-GB" sz="4000" dirty="0">
                <a:solidFill>
                  <a:srgbClr val="FFFFFF"/>
                </a:solidFill>
              </a:rPr>
              <a:t>Overview</a:t>
            </a:r>
          </a:p>
        </p:txBody>
      </p:sp>
      <p:sp>
        <p:nvSpPr>
          <p:cNvPr id="3" name="Content Placeholder 2">
            <a:extLst>
              <a:ext uri="{FF2B5EF4-FFF2-40B4-BE49-F238E27FC236}">
                <a16:creationId xmlns:a16="http://schemas.microsoft.com/office/drawing/2014/main" id="{82A43AB0-33CB-4CED-968E-A9B528333CEF}"/>
              </a:ext>
            </a:extLst>
          </p:cNvPr>
          <p:cNvSpPr>
            <a:spLocks noGrp="1"/>
          </p:cNvSpPr>
          <p:nvPr>
            <p:ph idx="1"/>
          </p:nvPr>
        </p:nvSpPr>
        <p:spPr>
          <a:xfrm>
            <a:off x="1371599" y="2318197"/>
            <a:ext cx="9724031" cy="3683358"/>
          </a:xfrm>
        </p:spPr>
        <p:txBody>
          <a:bodyPr anchor="ctr">
            <a:normAutofit/>
          </a:bodyPr>
          <a:lstStyle/>
          <a:p>
            <a:r>
              <a:rPr lang="en-GB" sz="4800" dirty="0"/>
              <a:t>Clean the data</a:t>
            </a:r>
          </a:p>
          <a:p>
            <a:r>
              <a:rPr lang="en-GB" sz="4800" dirty="0"/>
              <a:t>Organise the data</a:t>
            </a:r>
          </a:p>
          <a:p>
            <a:r>
              <a:rPr lang="en-GB" sz="4800" dirty="0"/>
              <a:t>Access the data</a:t>
            </a:r>
          </a:p>
          <a:p>
            <a:r>
              <a:rPr lang="en-GB" sz="4800" dirty="0"/>
              <a:t>Analyse the data</a:t>
            </a:r>
          </a:p>
        </p:txBody>
      </p:sp>
    </p:spTree>
    <p:extLst>
      <p:ext uri="{BB962C8B-B14F-4D97-AF65-F5344CB8AC3E}">
        <p14:creationId xmlns:p14="http://schemas.microsoft.com/office/powerpoint/2010/main" val="22233232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F9DF7E9-2120-22C7-7430-7D5E05DEDEB7}"/>
              </a:ext>
            </a:extLst>
          </p:cNvPr>
          <p:cNvSpPr>
            <a:spLocks noGrp="1"/>
          </p:cNvSpPr>
          <p:nvPr>
            <p:ph type="title"/>
          </p:nvPr>
        </p:nvSpPr>
        <p:spPr>
          <a:xfrm>
            <a:off x="1371599" y="294538"/>
            <a:ext cx="9895951" cy="1033669"/>
          </a:xfrm>
        </p:spPr>
        <p:txBody>
          <a:bodyPr>
            <a:normAutofit/>
          </a:bodyPr>
          <a:lstStyle/>
          <a:p>
            <a:pPr algn="ctr"/>
            <a:r>
              <a:rPr lang="en-GB" sz="4000" dirty="0">
                <a:solidFill>
                  <a:srgbClr val="FFFFFF"/>
                </a:solidFill>
              </a:rPr>
              <a:t>Databases</a:t>
            </a:r>
          </a:p>
        </p:txBody>
      </p:sp>
      <p:pic>
        <p:nvPicPr>
          <p:cNvPr id="4" name="Picture 3">
            <a:extLst>
              <a:ext uri="{FF2B5EF4-FFF2-40B4-BE49-F238E27FC236}">
                <a16:creationId xmlns:a16="http://schemas.microsoft.com/office/drawing/2014/main" id="{D5177EA8-2434-A731-D645-2ECE84FF50DC}"/>
              </a:ext>
            </a:extLst>
          </p:cNvPr>
          <p:cNvPicPr>
            <a:picLocks noChangeAspect="1"/>
          </p:cNvPicPr>
          <p:nvPr/>
        </p:nvPicPr>
        <p:blipFill>
          <a:blip r:embed="rId2"/>
          <a:stretch>
            <a:fillRect/>
          </a:stretch>
        </p:blipFill>
        <p:spPr>
          <a:xfrm>
            <a:off x="5994266" y="1885279"/>
            <a:ext cx="5852293" cy="4443357"/>
          </a:xfrm>
          <a:prstGeom prst="rect">
            <a:avLst/>
          </a:prstGeom>
        </p:spPr>
      </p:pic>
      <p:pic>
        <p:nvPicPr>
          <p:cNvPr id="5" name="Picture 4">
            <a:extLst>
              <a:ext uri="{FF2B5EF4-FFF2-40B4-BE49-F238E27FC236}">
                <a16:creationId xmlns:a16="http://schemas.microsoft.com/office/drawing/2014/main" id="{26448475-5DD1-9013-2FFD-7F816C8A9729}"/>
              </a:ext>
            </a:extLst>
          </p:cNvPr>
          <p:cNvPicPr>
            <a:picLocks noChangeAspect="1"/>
          </p:cNvPicPr>
          <p:nvPr/>
        </p:nvPicPr>
        <p:blipFill>
          <a:blip r:embed="rId3"/>
          <a:stretch>
            <a:fillRect/>
          </a:stretch>
        </p:blipFill>
        <p:spPr>
          <a:xfrm>
            <a:off x="711133" y="2278050"/>
            <a:ext cx="4572000" cy="3429000"/>
          </a:xfrm>
          <a:prstGeom prst="rect">
            <a:avLst/>
          </a:prstGeom>
        </p:spPr>
      </p:pic>
    </p:spTree>
    <p:extLst>
      <p:ext uri="{BB962C8B-B14F-4D97-AF65-F5344CB8AC3E}">
        <p14:creationId xmlns:p14="http://schemas.microsoft.com/office/powerpoint/2010/main" val="28164292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F9DF7E9-2120-22C7-7430-7D5E05DEDEB7}"/>
              </a:ext>
            </a:extLst>
          </p:cNvPr>
          <p:cNvSpPr>
            <a:spLocks noGrp="1"/>
          </p:cNvSpPr>
          <p:nvPr>
            <p:ph type="title"/>
          </p:nvPr>
        </p:nvSpPr>
        <p:spPr>
          <a:xfrm>
            <a:off x="1371599" y="294538"/>
            <a:ext cx="9895951" cy="1033669"/>
          </a:xfrm>
        </p:spPr>
        <p:txBody>
          <a:bodyPr>
            <a:normAutofit/>
          </a:bodyPr>
          <a:lstStyle/>
          <a:p>
            <a:pPr algn="ctr"/>
            <a:r>
              <a:rPr lang="en-GB" sz="4000" dirty="0">
                <a:solidFill>
                  <a:srgbClr val="FFFFFF"/>
                </a:solidFill>
              </a:rPr>
              <a:t>Databases</a:t>
            </a:r>
          </a:p>
        </p:txBody>
      </p:sp>
      <p:pic>
        <p:nvPicPr>
          <p:cNvPr id="6" name="Picture 5">
            <a:extLst>
              <a:ext uri="{FF2B5EF4-FFF2-40B4-BE49-F238E27FC236}">
                <a16:creationId xmlns:a16="http://schemas.microsoft.com/office/drawing/2014/main" id="{E32D67A8-15CD-03C9-D0E7-075340580895}"/>
              </a:ext>
            </a:extLst>
          </p:cNvPr>
          <p:cNvPicPr>
            <a:picLocks noChangeAspect="1"/>
          </p:cNvPicPr>
          <p:nvPr/>
        </p:nvPicPr>
        <p:blipFill>
          <a:blip r:embed="rId2"/>
          <a:stretch>
            <a:fillRect/>
          </a:stretch>
        </p:blipFill>
        <p:spPr>
          <a:xfrm>
            <a:off x="2185557" y="1709318"/>
            <a:ext cx="7820886" cy="4854144"/>
          </a:xfrm>
          <a:prstGeom prst="rect">
            <a:avLst/>
          </a:prstGeom>
        </p:spPr>
      </p:pic>
    </p:spTree>
    <p:extLst>
      <p:ext uri="{BB962C8B-B14F-4D97-AF65-F5344CB8AC3E}">
        <p14:creationId xmlns:p14="http://schemas.microsoft.com/office/powerpoint/2010/main" val="14264588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F40171D-5631-4476-4C39-17884944CCDE}"/>
              </a:ext>
            </a:extLst>
          </p:cNvPr>
          <p:cNvSpPr>
            <a:spLocks noGrp="1"/>
          </p:cNvSpPr>
          <p:nvPr>
            <p:ph type="title"/>
          </p:nvPr>
        </p:nvSpPr>
        <p:spPr>
          <a:xfrm>
            <a:off x="466721" y="586855"/>
            <a:ext cx="3434251" cy="3387497"/>
          </a:xfrm>
        </p:spPr>
        <p:txBody>
          <a:bodyPr anchor="b">
            <a:normAutofit/>
          </a:bodyPr>
          <a:lstStyle/>
          <a:p>
            <a:pPr algn="r"/>
            <a:r>
              <a:rPr lang="en-GB" sz="4000" dirty="0">
                <a:solidFill>
                  <a:srgbClr val="FFFFFF"/>
                </a:solidFill>
              </a:rPr>
              <a:t>Mount Stewart</a:t>
            </a:r>
          </a:p>
        </p:txBody>
      </p:sp>
      <p:sp>
        <p:nvSpPr>
          <p:cNvPr id="3" name="Content Placeholder 2">
            <a:extLst>
              <a:ext uri="{FF2B5EF4-FFF2-40B4-BE49-F238E27FC236}">
                <a16:creationId xmlns:a16="http://schemas.microsoft.com/office/drawing/2014/main" id="{217C301E-9059-B114-1B2E-428DA1449AAA}"/>
              </a:ext>
            </a:extLst>
          </p:cNvPr>
          <p:cNvSpPr>
            <a:spLocks noGrp="1"/>
          </p:cNvSpPr>
          <p:nvPr>
            <p:ph idx="1"/>
          </p:nvPr>
        </p:nvSpPr>
        <p:spPr>
          <a:xfrm>
            <a:off x="4835711" y="2356360"/>
            <a:ext cx="6555347" cy="5546047"/>
          </a:xfrm>
        </p:spPr>
        <p:txBody>
          <a:bodyPr anchor="ctr">
            <a:normAutofit/>
          </a:bodyPr>
          <a:lstStyle/>
          <a:p>
            <a:r>
              <a:rPr lang="en-GB" sz="2000" dirty="0"/>
              <a:t>Measure the differences in conditions at each Microclimates</a:t>
            </a:r>
          </a:p>
          <a:p>
            <a:r>
              <a:rPr lang="en-GB" sz="2000" dirty="0"/>
              <a:t>Compare data with Gardener experience</a:t>
            </a:r>
          </a:p>
          <a:p>
            <a:r>
              <a:rPr lang="en-GB" sz="2000" dirty="0"/>
              <a:t>Find a new location for the ornamental garden</a:t>
            </a:r>
          </a:p>
          <a:p>
            <a:r>
              <a:rPr lang="en-GB" sz="2000" dirty="0"/>
              <a:t>Spatial Differences</a:t>
            </a:r>
          </a:p>
          <a:p>
            <a:endParaRPr lang="en-GB" sz="2000" dirty="0"/>
          </a:p>
        </p:txBody>
      </p:sp>
      <p:pic>
        <p:nvPicPr>
          <p:cNvPr id="7" name="Picture 6" descr="A person in a garden&#10;&#10;Description automatically generated">
            <a:extLst>
              <a:ext uri="{FF2B5EF4-FFF2-40B4-BE49-F238E27FC236}">
                <a16:creationId xmlns:a16="http://schemas.microsoft.com/office/drawing/2014/main" id="{9D0847B4-2BEF-B2F2-21B1-D5F92A5BD1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28643" y="340358"/>
            <a:ext cx="2574717" cy="3429001"/>
          </a:xfrm>
          <a:prstGeom prst="rect">
            <a:avLst/>
          </a:prstGeom>
        </p:spPr>
      </p:pic>
    </p:spTree>
    <p:extLst>
      <p:ext uri="{BB962C8B-B14F-4D97-AF65-F5344CB8AC3E}">
        <p14:creationId xmlns:p14="http://schemas.microsoft.com/office/powerpoint/2010/main" val="6200082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F40171D-5631-4476-4C39-17884944CCDE}"/>
              </a:ext>
            </a:extLst>
          </p:cNvPr>
          <p:cNvSpPr>
            <a:spLocks noGrp="1"/>
          </p:cNvSpPr>
          <p:nvPr>
            <p:ph type="title"/>
          </p:nvPr>
        </p:nvSpPr>
        <p:spPr>
          <a:xfrm>
            <a:off x="466721" y="586855"/>
            <a:ext cx="3434251" cy="3387497"/>
          </a:xfrm>
        </p:spPr>
        <p:txBody>
          <a:bodyPr anchor="b">
            <a:normAutofit/>
          </a:bodyPr>
          <a:lstStyle/>
          <a:p>
            <a:pPr algn="r"/>
            <a:r>
              <a:rPr lang="en-GB" sz="4000" dirty="0">
                <a:solidFill>
                  <a:srgbClr val="FFFFFF"/>
                </a:solidFill>
              </a:rPr>
              <a:t>Mount Stewart</a:t>
            </a:r>
          </a:p>
        </p:txBody>
      </p:sp>
      <p:pic>
        <p:nvPicPr>
          <p:cNvPr id="2058" name="Picture 10">
            <a:extLst>
              <a:ext uri="{FF2B5EF4-FFF2-40B4-BE49-F238E27FC236}">
                <a16:creationId xmlns:a16="http://schemas.microsoft.com/office/drawing/2014/main" id="{BEDC78C5-05D0-F86F-7151-81FDA9D0C51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04547" y="525765"/>
            <a:ext cx="7604442" cy="58267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77949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F40171D-5631-4476-4C39-17884944CCDE}"/>
              </a:ext>
            </a:extLst>
          </p:cNvPr>
          <p:cNvSpPr>
            <a:spLocks noGrp="1"/>
          </p:cNvSpPr>
          <p:nvPr>
            <p:ph type="title"/>
          </p:nvPr>
        </p:nvSpPr>
        <p:spPr>
          <a:xfrm>
            <a:off x="466721" y="586855"/>
            <a:ext cx="3434251" cy="3387497"/>
          </a:xfrm>
        </p:spPr>
        <p:txBody>
          <a:bodyPr anchor="b">
            <a:normAutofit/>
          </a:bodyPr>
          <a:lstStyle/>
          <a:p>
            <a:pPr algn="r"/>
            <a:r>
              <a:rPr lang="en-GB" sz="4000" dirty="0">
                <a:solidFill>
                  <a:srgbClr val="FFFFFF"/>
                </a:solidFill>
              </a:rPr>
              <a:t>Mount Stewart</a:t>
            </a:r>
          </a:p>
        </p:txBody>
      </p:sp>
      <p:pic>
        <p:nvPicPr>
          <p:cNvPr id="13" name="Picture 12">
            <a:extLst>
              <a:ext uri="{FF2B5EF4-FFF2-40B4-BE49-F238E27FC236}">
                <a16:creationId xmlns:a16="http://schemas.microsoft.com/office/drawing/2014/main" id="{FDE1F0E7-DFB1-A618-4456-6C6823FD7645}"/>
              </a:ext>
            </a:extLst>
          </p:cNvPr>
          <p:cNvPicPr>
            <a:picLocks noChangeAspect="1"/>
          </p:cNvPicPr>
          <p:nvPr/>
        </p:nvPicPr>
        <p:blipFill>
          <a:blip r:embed="rId2"/>
          <a:stretch>
            <a:fillRect/>
          </a:stretch>
        </p:blipFill>
        <p:spPr>
          <a:xfrm>
            <a:off x="4367693" y="3510269"/>
            <a:ext cx="6781800" cy="3352800"/>
          </a:xfrm>
          <a:prstGeom prst="rect">
            <a:avLst/>
          </a:prstGeom>
        </p:spPr>
      </p:pic>
      <p:pic>
        <p:nvPicPr>
          <p:cNvPr id="17" name="Picture 16">
            <a:extLst>
              <a:ext uri="{FF2B5EF4-FFF2-40B4-BE49-F238E27FC236}">
                <a16:creationId xmlns:a16="http://schemas.microsoft.com/office/drawing/2014/main" id="{F3103C33-038B-6365-D7BF-0D47D49D92F7}"/>
              </a:ext>
            </a:extLst>
          </p:cNvPr>
          <p:cNvPicPr>
            <a:picLocks noChangeAspect="1"/>
          </p:cNvPicPr>
          <p:nvPr/>
        </p:nvPicPr>
        <p:blipFill>
          <a:blip r:embed="rId3"/>
          <a:stretch>
            <a:fillRect/>
          </a:stretch>
        </p:blipFill>
        <p:spPr>
          <a:xfrm>
            <a:off x="4367693" y="101261"/>
            <a:ext cx="6781800" cy="3352800"/>
          </a:xfrm>
          <a:prstGeom prst="rect">
            <a:avLst/>
          </a:prstGeom>
        </p:spPr>
      </p:pic>
    </p:spTree>
    <p:extLst>
      <p:ext uri="{BB962C8B-B14F-4D97-AF65-F5344CB8AC3E}">
        <p14:creationId xmlns:p14="http://schemas.microsoft.com/office/powerpoint/2010/main" val="33408950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F40171D-5631-4476-4C39-17884944CCDE}"/>
              </a:ext>
            </a:extLst>
          </p:cNvPr>
          <p:cNvSpPr>
            <a:spLocks noGrp="1"/>
          </p:cNvSpPr>
          <p:nvPr>
            <p:ph type="title"/>
          </p:nvPr>
        </p:nvSpPr>
        <p:spPr>
          <a:xfrm>
            <a:off x="466721" y="586855"/>
            <a:ext cx="3434251" cy="3387497"/>
          </a:xfrm>
        </p:spPr>
        <p:txBody>
          <a:bodyPr anchor="b">
            <a:normAutofit/>
          </a:bodyPr>
          <a:lstStyle/>
          <a:p>
            <a:pPr algn="r"/>
            <a:r>
              <a:rPr lang="en-GB" sz="4000" dirty="0">
                <a:solidFill>
                  <a:srgbClr val="FFFFFF"/>
                </a:solidFill>
              </a:rPr>
              <a:t>Mount Stewart</a:t>
            </a:r>
          </a:p>
        </p:txBody>
      </p:sp>
      <p:pic>
        <p:nvPicPr>
          <p:cNvPr id="9" name="Picture 8">
            <a:extLst>
              <a:ext uri="{FF2B5EF4-FFF2-40B4-BE49-F238E27FC236}">
                <a16:creationId xmlns:a16="http://schemas.microsoft.com/office/drawing/2014/main" id="{ED9F90EE-7EF4-C70C-5C42-6D5C8E0788AB}"/>
              </a:ext>
            </a:extLst>
          </p:cNvPr>
          <p:cNvPicPr>
            <a:picLocks noChangeAspect="1"/>
          </p:cNvPicPr>
          <p:nvPr/>
        </p:nvPicPr>
        <p:blipFill>
          <a:blip r:embed="rId2"/>
          <a:stretch>
            <a:fillRect/>
          </a:stretch>
        </p:blipFill>
        <p:spPr>
          <a:xfrm>
            <a:off x="4252944" y="1530605"/>
            <a:ext cx="7720882" cy="3817065"/>
          </a:xfrm>
          <a:prstGeom prst="rect">
            <a:avLst/>
          </a:prstGeom>
        </p:spPr>
      </p:pic>
    </p:spTree>
    <p:extLst>
      <p:ext uri="{BB962C8B-B14F-4D97-AF65-F5344CB8AC3E}">
        <p14:creationId xmlns:p14="http://schemas.microsoft.com/office/powerpoint/2010/main" val="751485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F40171D-5631-4476-4C39-17884944CCDE}"/>
              </a:ext>
            </a:extLst>
          </p:cNvPr>
          <p:cNvSpPr>
            <a:spLocks noGrp="1"/>
          </p:cNvSpPr>
          <p:nvPr>
            <p:ph type="title"/>
          </p:nvPr>
        </p:nvSpPr>
        <p:spPr>
          <a:xfrm>
            <a:off x="466721" y="586855"/>
            <a:ext cx="3434251" cy="3387497"/>
          </a:xfrm>
        </p:spPr>
        <p:txBody>
          <a:bodyPr anchor="b">
            <a:normAutofit/>
          </a:bodyPr>
          <a:lstStyle/>
          <a:p>
            <a:pPr algn="r"/>
            <a:r>
              <a:rPr lang="en-GB" sz="4000" dirty="0">
                <a:solidFill>
                  <a:srgbClr val="FFFFFF"/>
                </a:solidFill>
              </a:rPr>
              <a:t>Mount Stewart</a:t>
            </a:r>
          </a:p>
        </p:txBody>
      </p:sp>
      <p:sp>
        <p:nvSpPr>
          <p:cNvPr id="3" name="Content Placeholder 2">
            <a:extLst>
              <a:ext uri="{FF2B5EF4-FFF2-40B4-BE49-F238E27FC236}">
                <a16:creationId xmlns:a16="http://schemas.microsoft.com/office/drawing/2014/main" id="{217C301E-9059-B114-1B2E-428DA1449AAA}"/>
              </a:ext>
            </a:extLst>
          </p:cNvPr>
          <p:cNvSpPr>
            <a:spLocks noGrp="1"/>
          </p:cNvSpPr>
          <p:nvPr>
            <p:ph idx="1"/>
          </p:nvPr>
        </p:nvSpPr>
        <p:spPr>
          <a:xfrm>
            <a:off x="4835711" y="2356360"/>
            <a:ext cx="6555347" cy="5546047"/>
          </a:xfrm>
        </p:spPr>
        <p:txBody>
          <a:bodyPr anchor="ctr">
            <a:normAutofit/>
          </a:bodyPr>
          <a:lstStyle/>
          <a:p>
            <a:r>
              <a:rPr lang="en-GB" sz="2000" dirty="0"/>
              <a:t>Measure the differences in conditions at each Microclimates</a:t>
            </a:r>
          </a:p>
          <a:p>
            <a:r>
              <a:rPr lang="en-GB" sz="2000" dirty="0"/>
              <a:t>Compare data with Gardener experience</a:t>
            </a:r>
          </a:p>
          <a:p>
            <a:r>
              <a:rPr lang="en-GB" sz="2000" dirty="0"/>
              <a:t>Find a new location for the ornamental garden</a:t>
            </a:r>
          </a:p>
          <a:p>
            <a:r>
              <a:rPr lang="en-GB" sz="2000" dirty="0"/>
              <a:t>Spatial Differences</a:t>
            </a:r>
          </a:p>
          <a:p>
            <a:endParaRPr lang="en-GB" sz="2000" dirty="0"/>
          </a:p>
        </p:txBody>
      </p:sp>
      <p:pic>
        <p:nvPicPr>
          <p:cNvPr id="7" name="Picture 6" descr="A person in a garden&#10;&#10;Description automatically generated">
            <a:extLst>
              <a:ext uri="{FF2B5EF4-FFF2-40B4-BE49-F238E27FC236}">
                <a16:creationId xmlns:a16="http://schemas.microsoft.com/office/drawing/2014/main" id="{9D0847B4-2BEF-B2F2-21B1-D5F92A5BD1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28643" y="340358"/>
            <a:ext cx="2574717" cy="3429001"/>
          </a:xfrm>
          <a:prstGeom prst="rect">
            <a:avLst/>
          </a:prstGeom>
        </p:spPr>
      </p:pic>
    </p:spTree>
    <p:extLst>
      <p:ext uri="{BB962C8B-B14F-4D97-AF65-F5344CB8AC3E}">
        <p14:creationId xmlns:p14="http://schemas.microsoft.com/office/powerpoint/2010/main" val="358572740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7426</TotalTime>
  <Words>376</Words>
  <Application>Microsoft Office PowerPoint</Application>
  <PresentationFormat>Widescreen</PresentationFormat>
  <Paragraphs>30</Paragraphs>
  <Slides>12</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vt:i4>
      </vt:variant>
    </vt:vector>
  </HeadingPairs>
  <TitlesOfParts>
    <vt:vector size="16" baseType="lpstr">
      <vt:lpstr>Aptos</vt:lpstr>
      <vt:lpstr>Aptos Display</vt:lpstr>
      <vt:lpstr>Arial</vt:lpstr>
      <vt:lpstr>Office Theme</vt:lpstr>
      <vt:lpstr>Microclimate Research Internship</vt:lpstr>
      <vt:lpstr>Overview</vt:lpstr>
      <vt:lpstr>Databases</vt:lpstr>
      <vt:lpstr>Databases</vt:lpstr>
      <vt:lpstr>Mount Stewart</vt:lpstr>
      <vt:lpstr>Mount Stewart</vt:lpstr>
      <vt:lpstr>Mount Stewart</vt:lpstr>
      <vt:lpstr>Mount Stewart</vt:lpstr>
      <vt:lpstr>Mount Stewart</vt:lpstr>
      <vt:lpstr>Sheffield Park</vt:lpstr>
      <vt:lpstr>Sheffield Park</vt:lpstr>
      <vt:lpstr>Sheffield Park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Vine Boy</dc:creator>
  <cp:lastModifiedBy>Vine Boy</cp:lastModifiedBy>
  <cp:revision>1</cp:revision>
  <dcterms:created xsi:type="dcterms:W3CDTF">2024-08-14T08:52:34Z</dcterms:created>
  <dcterms:modified xsi:type="dcterms:W3CDTF">2024-08-19T12:38:41Z</dcterms:modified>
</cp:coreProperties>
</file>